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8" r:id="rId3"/>
    <p:sldId id="264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47D"/>
    <a:srgbClr val="A889C0"/>
    <a:srgbClr val="464295"/>
    <a:srgbClr val="C0AFD4"/>
    <a:srgbClr val="01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/>
    <p:restoredTop sz="94658"/>
  </p:normalViewPr>
  <p:slideViewPr>
    <p:cSldViewPr snapToGrid="0" snapToObjects="1">
      <p:cViewPr varScale="1">
        <p:scale>
          <a:sx n="147" d="100"/>
          <a:sy n="147" d="100"/>
        </p:scale>
        <p:origin x="208" y="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74DED-6CA2-4E42-B4BD-94523F16F1F5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8749-5C9A-4A4A-84D3-928E2EB8E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7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8749-5C9A-4A4A-84D3-928E2EB8E1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0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3445F1-DFF2-088B-39CA-313BC6F2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74" y="4065006"/>
            <a:ext cx="8465652" cy="814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119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1206D-9E2D-EF4C-ACCE-0B75589C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494A15-1FC9-0348-AE90-B57D32892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FB3779-81E1-CC4B-A13F-8E6807FF7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240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BA3FE-7BEE-5442-B771-3A7B895C5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74" y="841375"/>
            <a:ext cx="6858000" cy="1790700"/>
          </a:xfrm>
        </p:spPr>
        <p:txBody>
          <a:bodyPr anchor="b"/>
          <a:lstStyle>
            <a:lvl1pPr algn="l">
              <a:defRPr sz="6000">
                <a:solidFill>
                  <a:srgbClr val="F0847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ABADB5-EE83-F24B-BCF3-EDDA496F0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4" y="2701925"/>
            <a:ext cx="6858000" cy="12414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009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B87D1-8E19-FB48-9287-AEDEAFB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2B152-F5A6-8341-901E-5301E702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851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9AB4E-1F13-6640-85A6-EA8AC453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4CFD1D-9E33-7840-953A-C227DDBDC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82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5FB40-306A-8149-82AC-D945732C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F3C13D-1C6F-424A-ADBC-508EEB2BC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8562DD-3E4C-DD43-90DA-F4E6EB0F7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199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782A0-A598-5949-9164-25CA0043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D2FABB-1EF0-2445-BD7A-F69E5F788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399871-D3E3-4C40-B480-C47EB971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8C2AA1-AA38-9540-9718-2D7097D97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00CA69-1977-0940-9390-A9979F5DB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505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7EF60-72ED-6F4A-AC4B-CE74AB56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162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58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79BA2-43BE-6E4E-9DA4-F527B740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ACC8B-737A-E64A-BE96-E10215A3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54BCC7-60CA-1E4A-9AE7-D888B559A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99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8E8CD2-615E-83E9-0595-F771C23527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2674" y="4065006"/>
            <a:ext cx="8465652" cy="814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7450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0847D"/>
          </a:solidFill>
          <a:latin typeface="Hansom FY" panose="02000506040000020004" pitchFamily="2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Hansom FY" panose="02000506040000020004" pitchFamily="2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FC75D6-DBF3-B54B-8C14-37E9361C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F5D383-B72A-3A44-B209-6C70319C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30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64295"/>
          </a:solidFill>
          <a:latin typeface="Barlow Semi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0847D"/>
          </a:solidFill>
          <a:latin typeface="Barlow Semi Condens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64295"/>
          </a:solidFill>
          <a:latin typeface="Barlow Semi Condens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467CD-EF16-1F4D-9E00-4F62653EF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3316" y="3709000"/>
            <a:ext cx="5988002" cy="1056509"/>
          </a:xfrm>
        </p:spPr>
        <p:txBody>
          <a:bodyPr/>
          <a:lstStyle/>
          <a:p>
            <a:r>
              <a:rPr lang="fr-FR" dirty="0">
                <a:latin typeface="Barlow" pitchFamily="2" charset="77"/>
              </a:rPr>
              <a:t>Votre titre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2A7B4A-471E-5046-A02D-DE60B9B9932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99407" y="4765509"/>
            <a:ext cx="3118919" cy="433650"/>
          </a:xfrm>
          <a:prstGeom prst="rect">
            <a:avLst/>
          </a:prstGeom>
        </p:spPr>
        <p:txBody>
          <a:bodyPr/>
          <a:lstStyle/>
          <a:p>
            <a:r>
              <a:rPr lang="fr-FR" sz="1500" dirty="0"/>
              <a:t>Intervenant</a:t>
            </a:r>
          </a:p>
        </p:txBody>
      </p:sp>
    </p:spTree>
    <p:extLst>
      <p:ext uri="{BB962C8B-B14F-4D97-AF65-F5344CB8AC3E}">
        <p14:creationId xmlns:p14="http://schemas.microsoft.com/office/powerpoint/2010/main" val="102570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4B0E814-A5E7-1490-1FFA-F37451CE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F8CB35-B15C-F3A7-EC66-03484DD9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2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B6D5970-596A-5CB5-5698-52350437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4BC3B47-8944-934C-AF4E-23E8B11EC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661F96-A83D-6800-E127-21625C5DD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9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97180-0ABE-DFCE-2033-A4E4210C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DE659-47AF-732D-926F-55D21FF2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9F223-B691-DF45-8913-2C0F65157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70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242DA-280E-12C1-95F3-82EB392E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C43671-A438-48AA-DECD-3DC1226F45E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AEBE55-93AC-5A85-870F-9F554F2D4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0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</Words>
  <Application>Microsoft Macintosh PowerPoint</Application>
  <PresentationFormat>Affichage à l'écran (16:9)</PresentationFormat>
  <Paragraphs>3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Aptos</vt:lpstr>
      <vt:lpstr>Arial</vt:lpstr>
      <vt:lpstr>Barlow</vt:lpstr>
      <vt:lpstr>Barlow Semi Condensed</vt:lpstr>
      <vt:lpstr>Hansom FY</vt:lpstr>
      <vt:lpstr>Thème Office</vt:lpstr>
      <vt:lpstr>Conception personnalisée</vt:lpstr>
      <vt:lpstr>Votre titre ici</vt:lpstr>
      <vt:lpstr>Présentation PowerPoint</vt:lpstr>
      <vt:lpstr>Présentation PowerPoint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 Saunier</dc:creator>
  <cp:lastModifiedBy>Sabine Di Benedetto</cp:lastModifiedBy>
  <cp:revision>18</cp:revision>
  <dcterms:created xsi:type="dcterms:W3CDTF">2019-06-17T08:40:02Z</dcterms:created>
  <dcterms:modified xsi:type="dcterms:W3CDTF">2024-11-22T13:50:33Z</dcterms:modified>
</cp:coreProperties>
</file>