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46" r:id="rId2"/>
    <p:sldId id="347" r:id="rId3"/>
  </p:sldIdLst>
  <p:sldSz cx="9144000" cy="5143500" type="screen16x9"/>
  <p:notesSz cx="6858000" cy="9144000"/>
  <p:custDataLst>
    <p:tags r:id="rId5"/>
  </p:custDataLst>
  <p:defaultTextStyle>
    <a:defPPr>
      <a:defRPr lang="fr-FR"/>
    </a:defPPr>
    <a:lvl1pPr marL="0" algn="l" defTabSz="9136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24" algn="l" defTabSz="9136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650" algn="l" defTabSz="9136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472" algn="l" defTabSz="9136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295" algn="l" defTabSz="9136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121" algn="l" defTabSz="9136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944" algn="l" defTabSz="9136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767" algn="l" defTabSz="9136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593" algn="l" defTabSz="9136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1" autoAdjust="0"/>
    <p:restoredTop sz="92517" autoAdjust="0"/>
  </p:normalViewPr>
  <p:slideViewPr>
    <p:cSldViewPr>
      <p:cViewPr varScale="1">
        <p:scale>
          <a:sx n="158" d="100"/>
          <a:sy n="158" d="100"/>
        </p:scale>
        <p:origin x="488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45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FAFF7-2757-4DF3-B8DA-386FB738315A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3556-79F3-4B35-A220-96AF2CF347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82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24" algn="l" defTabSz="913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50" algn="l" defTabSz="913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472" algn="l" defTabSz="913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95" algn="l" defTabSz="913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121" algn="l" defTabSz="913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44" algn="l" defTabSz="913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67" algn="l" defTabSz="913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93" algn="l" defTabSz="9136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73556-79F3-4B35-A220-96AF2CF3478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424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73556-79F3-4B35-A220-96AF2CF3478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77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B437-EC8C-434D-93FA-6C42E08C7DF5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8923-BB42-4751-BD49-D5C4423CA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21811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B437-EC8C-434D-93FA-6C42E08C7DF5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8923-BB42-4751-BD49-D5C4423CA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29595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B437-EC8C-434D-93FA-6C42E08C7DF5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8923-BB42-4751-BD49-D5C4423CA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8980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B437-EC8C-434D-93FA-6C42E08C7DF5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8923-BB42-4751-BD49-D5C4423CA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40417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61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2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785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047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309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570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832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094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B437-EC8C-434D-93FA-6C42E08C7DF5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8923-BB42-4751-BD49-D5C4423CA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07725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B437-EC8C-434D-93FA-6C42E08C7DF5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8923-BB42-4751-BD49-D5C4423CA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26602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18" indent="0">
              <a:buNone/>
              <a:defRPr sz="1500" b="1"/>
            </a:lvl2pPr>
            <a:lvl3pPr marL="685238" indent="0">
              <a:buNone/>
              <a:defRPr sz="1350" b="1"/>
            </a:lvl3pPr>
            <a:lvl4pPr marL="1027854" indent="0">
              <a:buNone/>
              <a:defRPr sz="1200" b="1"/>
            </a:lvl4pPr>
            <a:lvl5pPr marL="1370471" indent="0">
              <a:buNone/>
              <a:defRPr sz="1200" b="1"/>
            </a:lvl5pPr>
            <a:lvl6pPr marL="1713091" indent="0">
              <a:buNone/>
              <a:defRPr sz="1200" b="1"/>
            </a:lvl6pPr>
            <a:lvl7pPr marL="2055708" indent="0">
              <a:buNone/>
              <a:defRPr sz="1200" b="1"/>
            </a:lvl7pPr>
            <a:lvl8pPr marL="2398325" indent="0">
              <a:buNone/>
              <a:defRPr sz="1200" b="1"/>
            </a:lvl8pPr>
            <a:lvl9pPr marL="2740945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18" indent="0">
              <a:buNone/>
              <a:defRPr sz="1500" b="1"/>
            </a:lvl2pPr>
            <a:lvl3pPr marL="685238" indent="0">
              <a:buNone/>
              <a:defRPr sz="1350" b="1"/>
            </a:lvl3pPr>
            <a:lvl4pPr marL="1027854" indent="0">
              <a:buNone/>
              <a:defRPr sz="1200" b="1"/>
            </a:lvl4pPr>
            <a:lvl5pPr marL="1370471" indent="0">
              <a:buNone/>
              <a:defRPr sz="1200" b="1"/>
            </a:lvl5pPr>
            <a:lvl6pPr marL="1713091" indent="0">
              <a:buNone/>
              <a:defRPr sz="1200" b="1"/>
            </a:lvl6pPr>
            <a:lvl7pPr marL="2055708" indent="0">
              <a:buNone/>
              <a:defRPr sz="1200" b="1"/>
            </a:lvl7pPr>
            <a:lvl8pPr marL="2398325" indent="0">
              <a:buNone/>
              <a:defRPr sz="1200" b="1"/>
            </a:lvl8pPr>
            <a:lvl9pPr marL="2740945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B437-EC8C-434D-93FA-6C42E08C7DF5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8923-BB42-4751-BD49-D5C4423CA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08843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B437-EC8C-434D-93FA-6C42E08C7DF5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8923-BB42-4751-BD49-D5C4423CA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1205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B437-EC8C-434D-93FA-6C42E08C7DF5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8923-BB42-4751-BD49-D5C4423CA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98937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7" y="1076330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618" indent="0">
              <a:buNone/>
              <a:defRPr sz="900"/>
            </a:lvl2pPr>
            <a:lvl3pPr marL="685238" indent="0">
              <a:buNone/>
              <a:defRPr sz="750"/>
            </a:lvl3pPr>
            <a:lvl4pPr marL="1027854" indent="0">
              <a:buNone/>
              <a:defRPr sz="675"/>
            </a:lvl4pPr>
            <a:lvl5pPr marL="1370471" indent="0">
              <a:buNone/>
              <a:defRPr sz="675"/>
            </a:lvl5pPr>
            <a:lvl6pPr marL="1713091" indent="0">
              <a:buNone/>
              <a:defRPr sz="675"/>
            </a:lvl6pPr>
            <a:lvl7pPr marL="2055708" indent="0">
              <a:buNone/>
              <a:defRPr sz="675"/>
            </a:lvl7pPr>
            <a:lvl8pPr marL="2398325" indent="0">
              <a:buNone/>
              <a:defRPr sz="675"/>
            </a:lvl8pPr>
            <a:lvl9pPr marL="2740945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B437-EC8C-434D-93FA-6C42E08C7DF5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8923-BB42-4751-BD49-D5C4423CA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38858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618" indent="0">
              <a:buNone/>
              <a:defRPr sz="2100"/>
            </a:lvl2pPr>
            <a:lvl3pPr marL="685238" indent="0">
              <a:buNone/>
              <a:defRPr sz="1800"/>
            </a:lvl3pPr>
            <a:lvl4pPr marL="1027854" indent="0">
              <a:buNone/>
              <a:defRPr sz="1500"/>
            </a:lvl4pPr>
            <a:lvl5pPr marL="1370471" indent="0">
              <a:buNone/>
              <a:defRPr sz="1500"/>
            </a:lvl5pPr>
            <a:lvl6pPr marL="1713091" indent="0">
              <a:buNone/>
              <a:defRPr sz="1500"/>
            </a:lvl6pPr>
            <a:lvl7pPr marL="2055708" indent="0">
              <a:buNone/>
              <a:defRPr sz="1500"/>
            </a:lvl7pPr>
            <a:lvl8pPr marL="2398325" indent="0">
              <a:buNone/>
              <a:defRPr sz="1500"/>
            </a:lvl8pPr>
            <a:lvl9pPr marL="2740945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618" indent="0">
              <a:buNone/>
              <a:defRPr sz="900"/>
            </a:lvl2pPr>
            <a:lvl3pPr marL="685238" indent="0">
              <a:buNone/>
              <a:defRPr sz="750"/>
            </a:lvl3pPr>
            <a:lvl4pPr marL="1027854" indent="0">
              <a:buNone/>
              <a:defRPr sz="675"/>
            </a:lvl4pPr>
            <a:lvl5pPr marL="1370471" indent="0">
              <a:buNone/>
              <a:defRPr sz="675"/>
            </a:lvl5pPr>
            <a:lvl6pPr marL="1713091" indent="0">
              <a:buNone/>
              <a:defRPr sz="675"/>
            </a:lvl6pPr>
            <a:lvl7pPr marL="2055708" indent="0">
              <a:buNone/>
              <a:defRPr sz="675"/>
            </a:lvl7pPr>
            <a:lvl8pPr marL="2398325" indent="0">
              <a:buNone/>
              <a:defRPr sz="675"/>
            </a:lvl8pPr>
            <a:lvl9pPr marL="2740945" indent="0">
              <a:buNone/>
              <a:defRPr sz="675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B437-EC8C-434D-93FA-6C42E08C7DF5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8923-BB42-4751-BD49-D5C4423CA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2555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64" tIns="45684" rIns="91364" bIns="45684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364" tIns="45684" rIns="91364" bIns="45684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364" tIns="45684" rIns="91364" bIns="4568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CB437-EC8C-434D-93FA-6C42E08C7DF5}" type="datetimeFigureOut">
              <a:rPr lang="fr-FR" smtClean="0"/>
              <a:t>18/06/2021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364" tIns="45684" rIns="91364" bIns="4568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364" tIns="45684" rIns="91364" bIns="4568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18923-BB42-4751-BD49-D5C4423CAA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77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685238" rtl="0" eaLnBrk="1" latinLnBrk="0" hangingPunct="1">
        <a:spcBef>
          <a:spcPct val="0"/>
        </a:spcBef>
        <a:buNone/>
        <a:defRPr sz="225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56964" indent="-256964" algn="l" defTabSz="6852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56754" indent="-214137" algn="l" defTabSz="685238" rtl="0" eaLnBrk="1" latinLnBrk="0" hangingPunct="1">
        <a:spcBef>
          <a:spcPct val="20000"/>
        </a:spcBef>
        <a:buFont typeface="Arial" panose="020B0604020202020204" pitchFamily="34" charset="0"/>
        <a:buChar char="–"/>
        <a:defRPr sz="16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56544" indent="-171308" algn="l" defTabSz="6852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99163" indent="-171308" algn="l" defTabSz="685238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1781" indent="-171308" algn="l" defTabSz="685238" rtl="0" eaLnBrk="1" latinLnBrk="0" hangingPunct="1">
        <a:spcBef>
          <a:spcPct val="20000"/>
        </a:spcBef>
        <a:buFont typeface="Arial" panose="020B0604020202020204" pitchFamily="34" charset="0"/>
        <a:buChar char="»"/>
        <a:defRPr sz="105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4398" indent="-171308" algn="l" defTabSz="6852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019" indent="-171308" algn="l" defTabSz="6852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635" indent="-171308" algn="l" defTabSz="6852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252" indent="-171308" algn="l" defTabSz="6852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2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18" algn="l" defTabSz="6852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238" algn="l" defTabSz="6852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54" algn="l" defTabSz="6852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71" algn="l" defTabSz="6852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91" algn="l" defTabSz="6852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5708" algn="l" defTabSz="6852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25" algn="l" defTabSz="6852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0945" algn="l" defTabSz="68523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3EC335-7CDC-8C4C-A48F-DA80A1866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7350" y="3147814"/>
            <a:ext cx="5829300" cy="996423"/>
          </a:xfrm>
        </p:spPr>
        <p:txBody>
          <a:bodyPr>
            <a:noAutofit/>
          </a:bodyPr>
          <a:lstStyle/>
          <a:p>
            <a:r>
              <a:rPr lang="fr-FR" sz="1500" i="1" dirty="0"/>
              <a:t>VOTRE TITRE</a:t>
            </a:r>
            <a:endParaRPr lang="fr-FR" sz="15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192" y="4486275"/>
            <a:ext cx="6318702" cy="657225"/>
          </a:xfrm>
        </p:spPr>
        <p:txBody>
          <a:bodyPr>
            <a:noAutofit/>
          </a:bodyPr>
          <a:lstStyle/>
          <a:p>
            <a:r>
              <a:rPr lang="fr-FR" sz="1125" b="1" dirty="0"/>
              <a:t>Prénom Nom </a:t>
            </a:r>
            <a:r>
              <a:rPr lang="fr-FR" sz="1125" dirty="0"/>
              <a:t>– Centre, </a:t>
            </a:r>
            <a:r>
              <a:rPr lang="fr-FR" sz="1125" dirty="0" err="1"/>
              <a:t>Villle</a:t>
            </a:r>
            <a:endParaRPr lang="fr-FR" sz="1125" dirty="0"/>
          </a:p>
        </p:txBody>
      </p:sp>
    </p:spTree>
    <p:extLst>
      <p:ext uri="{BB962C8B-B14F-4D97-AF65-F5344CB8AC3E}">
        <p14:creationId xmlns:p14="http://schemas.microsoft.com/office/powerpoint/2010/main" val="36719370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>
            <a:extLst>
              <a:ext uri="{FF2B5EF4-FFF2-40B4-BE49-F238E27FC236}">
                <a16:creationId xmlns:a16="http://schemas.microsoft.com/office/drawing/2014/main" id="{291F8B72-C691-AF44-A42C-4114BF98B8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D2371A4A-E0AD-1245-83BB-E6DFF89CC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FDDBF9D-7F56-AF4B-B71B-909FCAE24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7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37567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05/05/2021"/>
</p:tagLst>
</file>

<file path=ppt/theme/theme1.xml><?xml version="1.0" encoding="utf-8"?>
<a:theme xmlns:a="http://schemas.openxmlformats.org/drawingml/2006/main" name="Thème Offic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10</Words>
  <Application>Microsoft Macintosh PowerPoint</Application>
  <PresentationFormat>Affichage à l'écran (16:9)</PresentationFormat>
  <Paragraphs>4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Thème Office</vt:lpstr>
      <vt:lpstr>VOTRE TITRE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yann.delpech@yahoo.fr</dc:creator>
  <cp:lastModifiedBy>Sabine Di Benedetto</cp:lastModifiedBy>
  <cp:revision>90</cp:revision>
  <dcterms:created xsi:type="dcterms:W3CDTF">2021-05-02T11:54:10Z</dcterms:created>
  <dcterms:modified xsi:type="dcterms:W3CDTF">2021-06-18T15:45:20Z</dcterms:modified>
</cp:coreProperties>
</file>