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A37DA3-FB49-824C-2ED9-2E0D47C63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6CE0A6-1536-624F-03B2-41071B9B0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65D7E1-4F3F-90F2-47BA-EAB44D52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3FB231-FC09-97B0-179D-3D5C45D3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912F3B-CED6-5D80-BDFD-B6ACFA4A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86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F4269-8319-9BCA-23CE-F5253DE97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E8B88A-D94D-ED67-3FEE-0D2C40220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8BEF05-7200-4514-330F-FE21B075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041F56-C1E4-AF93-4D55-41377E71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ADF39F-59C0-87F6-6D80-7A53309E2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33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F1E2E3B-AB05-3D42-5E18-796611D78F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226CA6-5054-62AD-F228-841EBDCA0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FD5EFE-1164-0B17-A8C9-D5E762C30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2E4F45-D8A6-11D8-2679-78C2A7C4D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358FB0-F271-14BC-EFDA-9672B63A5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57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3F5EE-A7AA-E9BC-D9C5-CC2293114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AE8126-AC39-6FE6-75D1-7A1D70811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6924A7-23FD-CCDE-FE8A-332561869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8AFC1D-98CA-0656-4D96-90CA0698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AEA407-652A-6E3D-6AA2-E5DAF6ED4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6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8BE01F-E61D-5F64-ADFA-60AA7D066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AA8EE4-5EAB-1F25-5E18-DC5C9A4AF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D58A8D-D66A-523F-D6F7-A45B7753B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9AC9CC-AC4F-1EC3-E9C4-68B9059C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6886AC-85AA-34CB-8EAD-9D13E94B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54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30BAD4-7F9E-B68F-E2D9-66202AAF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A992A9-FC98-D485-9B0B-AFE2B691D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8F3E8C-889A-920A-46E5-C2CBD903B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6F2785-AA17-2A66-0741-9810FF746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6B77DC-B0B0-0991-5B61-08F01988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7E5A23-27CE-62E7-AA66-C4B0BF71B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04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DCE051-52E3-2045-751A-52D03FF25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1CEFB7-D797-C86A-CFAD-C5DEFF215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789916-C4C4-D3E1-2179-40FF1852A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EBD443-1475-90E2-EA4A-95B5D0B9BE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65BD98-8867-E6A4-5090-1AF46B28A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5C891D3-5E52-63C5-BA99-B4E657E70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E255EEE-7992-2F2F-2E64-912A38504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DF14E73-973D-3D98-2847-7F445CAEA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94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DF499-FB81-F45E-AF35-4B62F27A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18236BA-53BC-7C75-E8BF-018802987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0336A1-D180-2945-C5A4-EC23A0046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2F3ECC-C15C-D5A3-560E-775030D8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19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788111-3B2D-BEEA-C5FC-5E437A7F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768934F-F455-F6CD-0A06-A9A25110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74D125-364E-CBC6-BA29-9C1B23895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39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2D724B-E691-A3F4-B131-A7C5E4767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730C6A-A25E-85B6-1E68-78DF808F3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0E2070-DF5C-EC7F-662E-29DEFD61A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74146A-3903-7D4F-62A9-531502ECF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01ED8B-CD93-77BD-0100-D07E35C7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437970-2475-FE9E-A3DF-640E84E6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67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9E9212-CF74-B57C-7E65-F25CE4EFB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C3CDC42-25CD-40B2-3D26-3AF27585FC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9E523F-5EBA-4ABF-153C-0903DFE20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6F9866-7ADE-53B8-4780-1F31BC722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93CB03-5F78-75E1-DD7F-61C6EA42D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54ACD8-E3BC-D385-13C4-C1E9BC099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2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6DAC8FD-E711-5C8E-1D5F-2EEEB364C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8F2024-E1D3-C06B-ADAE-F2A02BBA5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3D72CF-8423-C742-9C63-66CE09E87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58AB45-8A90-6F4F-A28B-3E53EA9FDE5E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63C70B-9A39-D40B-63A5-139A584DD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1A4829-C1E3-07F3-5FD8-592323CA6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AAD3EF-04AA-9F4D-9D28-C3F011D70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09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39E95767-9D1F-5619-F597-CC3073258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799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B8FA07240F294CBC17A04605CBD404" ma:contentTypeVersion="14" ma:contentTypeDescription="Crée un document." ma:contentTypeScope="" ma:versionID="e25590075929524fe4a81a216c5a6ae0">
  <xsd:schema xmlns:xsd="http://www.w3.org/2001/XMLSchema" xmlns:xs="http://www.w3.org/2001/XMLSchema" xmlns:p="http://schemas.microsoft.com/office/2006/metadata/properties" xmlns:ns2="06e2f7bb-c9b2-4e0e-a86d-0f19da7e4936" xmlns:ns3="9b373ee6-7c28-4043-ad0b-3e3378acf4cf" targetNamespace="http://schemas.microsoft.com/office/2006/metadata/properties" ma:root="true" ma:fieldsID="620feb93895c1b5c4de57b94c7532a13" ns2:_="" ns3:_="">
    <xsd:import namespace="06e2f7bb-c9b2-4e0e-a86d-0f19da7e4936"/>
    <xsd:import namespace="9b373ee6-7c28-4043-ad0b-3e3378acf4c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2f7bb-c9b2-4e0e-a86d-0f19da7e493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0" nillable="true" ma:displayName="Taxonomy Catch All Column" ma:hidden="true" ma:list="{0b2f8796-86f1-410a-a0f8-a44cff0d1550}" ma:internalName="TaxCatchAll" ma:showField="CatchAllData" ma:web="06e2f7bb-c9b2-4e0e-a86d-0f19da7e49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373ee6-7c28-4043-ad0b-3e3378acf4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d8b40812-e03f-4107-9333-f49d2ff583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b373ee6-7c28-4043-ad0b-3e3378acf4cf">
      <Terms xmlns="http://schemas.microsoft.com/office/infopath/2007/PartnerControls"/>
    </lcf76f155ced4ddcb4097134ff3c332f>
    <TaxCatchAll xmlns="06e2f7bb-c9b2-4e0e-a86d-0f19da7e4936" xsi:nil="true"/>
    <_dlc_DocId xmlns="06e2f7bb-c9b2-4e0e-a86d-0f19da7e4936">YFD3JESRWWD5-620435128-844557</_dlc_DocId>
    <_dlc_DocIdUrl xmlns="06e2f7bb-c9b2-4e0e-a86d-0f19da7e4936">
      <Url>https://idpegasesas.sharepoint.com/sites/ComnCoEvents/_layouts/15/DocIdRedir.aspx?ID=YFD3JESRWWD5-620435128-844557</Url>
      <Description>YFD3JESRWWD5-620435128-844557</Description>
    </_dlc_DocIdUrl>
  </documentManagement>
</p:properties>
</file>

<file path=customXml/itemProps1.xml><?xml version="1.0" encoding="utf-8"?>
<ds:datastoreItem xmlns:ds="http://schemas.openxmlformats.org/officeDocument/2006/customXml" ds:itemID="{1B0B89BB-ED94-4B5C-85A7-FF74BB919573}"/>
</file>

<file path=customXml/itemProps2.xml><?xml version="1.0" encoding="utf-8"?>
<ds:datastoreItem xmlns:ds="http://schemas.openxmlformats.org/officeDocument/2006/customXml" ds:itemID="{C2D2A874-D651-463F-A2EF-7847C1F44019}"/>
</file>

<file path=customXml/itemProps3.xml><?xml version="1.0" encoding="utf-8"?>
<ds:datastoreItem xmlns:ds="http://schemas.openxmlformats.org/officeDocument/2006/customXml" ds:itemID="{5588BA40-09CF-4BBF-BA5F-CEC0F03825F3}"/>
</file>

<file path=customXml/itemProps4.xml><?xml version="1.0" encoding="utf-8"?>
<ds:datastoreItem xmlns:ds="http://schemas.openxmlformats.org/officeDocument/2006/customXml" ds:itemID="{7BE95392-E11E-40F6-9AC7-4511C88BC41A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Enzo Colognis</dc:creator>
  <cp:lastModifiedBy>Enzo Colognis</cp:lastModifiedBy>
  <cp:revision>1</cp:revision>
  <dcterms:created xsi:type="dcterms:W3CDTF">2025-08-21T07:16:38Z</dcterms:created>
  <dcterms:modified xsi:type="dcterms:W3CDTF">2025-08-21T07:17:49Z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0x0101007EB8FA07240F294CBC17A04605CBD404</vt:lpwstr>
  </property>
  <property fmtid="{D5CDD505-2E9C-101B-9397-08002B2CF9AE}" pid="3" name="_dlc_DocIdItemGuid">
    <vt:lpwstr>a350636d-0b72-48e3-a411-d4ba30bce6be</vt:lpwstr>
  </property>
</Properties>
</file>